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a6f0ad54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a6f0ad54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Bluesnarfing - network attacks, pairs with your bluetooth device without your knowledge and steals and comrpomises your personal data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Bluejacking - bluetooth device hijack with spam and advertising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Bluetooth Impersionation Attacks (BIAS) - attacker act as a man in the middle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Bluebugging - use bluetooth to establish a backdoor on a victim’s phone or laptop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Blueborne attack 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Through BlueBorne, attackers can leverage Bluetooth connections to gain control over targeted devices.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victim's device does not even need to be set on discoverable mode for the attack to be a success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hackers avoid all currently available security tools which protect only Internet connections.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no user interaction whatsoever is required to initiate the attack as is the case with most of the traditional malware attacks.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it could deploy malware on devices that are not connected to any other networks, even Internet.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it exposes Bluetooth devices to all kinds of cyber-attacks, including remote code execution and Man-in-the-Middle attacks.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BlueBorne can be used for ransomware attacks, cyber espionage, data theft, and even for including the infected mobile and IoT devices into large botnets.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malware distributed through BlueBorne would be highly infectious as it will immediately transfer to all adjacent devices that have Bluetooth connectivity.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a6f0ad54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a6f0ad54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09f7f14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09f7f14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a6f0ad54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a6f0ad54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03030"/>
                </a:solidFill>
                <a:highlight>
                  <a:srgbClr val="FFFFFF"/>
                </a:highlight>
              </a:rPr>
              <a:t>Bluetooth uses low power, low cost transmitters and receivers with a</a:t>
            </a:r>
            <a:endParaRPr sz="135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03030"/>
                </a:solidFill>
                <a:highlight>
                  <a:srgbClr val="FFFFFF"/>
                </a:highlight>
              </a:rPr>
              <a:t>range of 10-100 meters making it ideal for mobile use.</a:t>
            </a:r>
            <a:endParaRPr sz="135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03030"/>
                </a:solidFill>
                <a:highlight>
                  <a:srgbClr val="FFFFFF"/>
                </a:highlight>
              </a:rPr>
              <a:t>Bluetooth devices automatically detect and contact each other making communication between devices very easy</a:t>
            </a:r>
            <a:endParaRPr sz="135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a6f0ad54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a6f0ad54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a6f0ad54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a6f0ad54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a6f0ad54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a6f0ad54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a6f0ad54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a6f0ad54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**** Will have to rerun this configuration again if </a:t>
            </a:r>
            <a:r>
              <a:rPr i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bluez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updated.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a6f0ad54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a6f0ad54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a6f0ad54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a6f0ad54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a6f0ad54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a6f0ad54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93558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DISCOVERY USING KALI LINUX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76143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Howard Luis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Impact of bluetooth discovery</a:t>
            </a:r>
            <a:endParaRPr b="1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Finds target hosts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step leads to vulnerability assessment then to the known bluetooth  exploitations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attacks such as: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Bluesnarfing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Bluejacking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Bluetooth Impersionation Attacks (BIAS)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Bluebugging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Blueborne attack</a:t>
            </a:r>
            <a:endParaRPr b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Mitigation</a:t>
            </a:r>
            <a:endParaRPr b="1"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off bluetooth function when it is not needed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 off discovery mode on bluetooth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accept any file request transfers from unknown sources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there are unknown pair requests, do not accept them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234315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null-byte.wonderhowto.com</a:t>
            </a:r>
            <a:br>
              <a:rPr lang="en"/>
            </a:br>
            <a:endParaRPr/>
          </a:p>
          <a:p>
            <a:pPr indent="-342900" lvl="0" marL="23431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unix.stackexchange.com</a:t>
            </a:r>
            <a:br>
              <a:rPr lang="en"/>
            </a:br>
            <a:endParaRPr/>
          </a:p>
          <a:p>
            <a:pPr indent="-342900" lvl="0" marL="23431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https://bbs.carchlinux.org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Bluetooth?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is a short-range wireless networking protocol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8325"/>
            <a:ext cx="1862838" cy="9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275" y="1998325"/>
            <a:ext cx="2074024" cy="9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282" y="3417775"/>
            <a:ext cx="2074018" cy="11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96534"/>
            <a:ext cx="2074026" cy="138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3238" y="23812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Bluetooth discovery? </a:t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 was inspired by an episode of “Mr. Robot”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Bluetooth is everywhere!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During the pentesting segment, we did not go over any bluetooth pen testing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425" y="1493913"/>
            <a:ext cx="28213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Installing and Configuring Bluetooth Tools</a:t>
            </a:r>
            <a:endParaRPr b="1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comes in installed with Kali, but I read several posts that it wasn’t working properly.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 to install, update, upgrade the OS.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2275"/>
            <a:ext cx="4966075" cy="5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2825300"/>
            <a:ext cx="4736450" cy="4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59975"/>
            <a:ext cx="4966075" cy="3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900" y="2312263"/>
            <a:ext cx="28956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Installing and Configuring Bluetooth Tools Cont…</a:t>
            </a:r>
            <a:endParaRPr b="1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Since I was using a VM, I had to use a bluetooth scanner dongle I bought</a:t>
            </a:r>
            <a:r>
              <a:rPr lang="en"/>
              <a:t>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service is disabled and inactive on boot.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25" y="1603550"/>
            <a:ext cx="1999976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238" y="3218475"/>
            <a:ext cx="4989525" cy="13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025" y="1764525"/>
            <a:ext cx="3314200" cy="6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Installing and Configuring Bluetooth tools cont</a:t>
            </a:r>
            <a:r>
              <a:rPr b="1" lang="en"/>
              <a:t>..</a:t>
            </a:r>
            <a:endParaRPr b="1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further research, one of the tools, sdptool (service discover protocol) was not working properly due to compatibility issues: 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1" y="1920875"/>
            <a:ext cx="4096083" cy="5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50" y="2522875"/>
            <a:ext cx="4250450" cy="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46" y="3685838"/>
            <a:ext cx="3735301" cy="5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050" y="3159862"/>
            <a:ext cx="2815000" cy="4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46" y="4295921"/>
            <a:ext cx="2072551" cy="5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 used for bluetooth discovery</a:t>
            </a:r>
            <a:endParaRPr b="1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25225"/>
            <a:ext cx="33813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19325"/>
            <a:ext cx="28098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38" y="3191200"/>
            <a:ext cx="33432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963" y="1153788"/>
            <a:ext cx="3695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963" y="2190738"/>
            <a:ext cx="40767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738" y="4182113"/>
            <a:ext cx="29241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963" y="3072938"/>
            <a:ext cx="3098895" cy="188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600"/>
              <a:t>B</a:t>
            </a:r>
            <a:r>
              <a:rPr b="1" lang="en" sz="3600"/>
              <a:t>luetooth Discovery Demo</a:t>
            </a:r>
            <a:endParaRPr b="1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results 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3" y="1178125"/>
            <a:ext cx="33528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786" y="2152024"/>
            <a:ext cx="2253775" cy="1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975" y="1147226"/>
            <a:ext cx="3193500" cy="13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" y="4005450"/>
            <a:ext cx="4443299" cy="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4688" y="2732475"/>
            <a:ext cx="3264075" cy="198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